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"/>
  </p:notesMasterIdLst>
  <p:sldIdLst>
    <p:sldId id="342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E04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0" autoAdjust="0"/>
    <p:restoredTop sz="94783" autoAdjust="0"/>
  </p:normalViewPr>
  <p:slideViewPr>
    <p:cSldViewPr>
      <p:cViewPr>
        <p:scale>
          <a:sx n="100" d="100"/>
          <a:sy n="100" d="100"/>
        </p:scale>
        <p:origin x="-111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40A977-B187-49FC-A5B1-3855BD118B0F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3E990A-45F8-4525-AB81-0896397DDD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F3569-F9C2-445E-B37E-94941181AC77}" type="datetimeFigureOut">
              <a:rPr lang="en-US" smtClean="0"/>
              <a:pPr/>
              <a:t>8/7/2015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F73F0-FDDE-4AF8-AD6F-4B8E7D61B1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F3569-F9C2-445E-B37E-94941181AC77}" type="datetimeFigureOut">
              <a:rPr lang="en-US" smtClean="0"/>
              <a:pPr/>
              <a:t>8/7/2015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F73F0-FDDE-4AF8-AD6F-4B8E7D61B1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F3569-F9C2-445E-B37E-94941181AC77}" type="datetimeFigureOut">
              <a:rPr lang="en-US" smtClean="0"/>
              <a:pPr/>
              <a:t>8/7/2015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F73F0-FDDE-4AF8-AD6F-4B8E7D61B1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F3569-F9C2-445E-B37E-94941181AC77}" type="datetimeFigureOut">
              <a:rPr lang="en-US" smtClean="0"/>
              <a:pPr/>
              <a:t>8/7/2015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F73F0-FDDE-4AF8-AD6F-4B8E7D61B1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F3569-F9C2-445E-B37E-94941181AC77}" type="datetimeFigureOut">
              <a:rPr lang="en-US" smtClean="0"/>
              <a:pPr/>
              <a:t>8/7/2015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F73F0-FDDE-4AF8-AD6F-4B8E7D61B1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F3569-F9C2-445E-B37E-94941181AC77}" type="datetimeFigureOut">
              <a:rPr lang="en-US" smtClean="0"/>
              <a:pPr/>
              <a:t>8/7/2015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F73F0-FDDE-4AF8-AD6F-4B8E7D61B1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F3569-F9C2-445E-B37E-94941181AC77}" type="datetimeFigureOut">
              <a:rPr lang="en-US" smtClean="0"/>
              <a:pPr/>
              <a:t>8/7/2015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F73F0-FDDE-4AF8-AD6F-4B8E7D61B1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F3569-F9C2-445E-B37E-94941181AC77}" type="datetimeFigureOut">
              <a:rPr lang="en-US" smtClean="0"/>
              <a:pPr/>
              <a:t>8/7/2015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F73F0-FDDE-4AF8-AD6F-4B8E7D61B1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F3569-F9C2-445E-B37E-94941181AC77}" type="datetimeFigureOut">
              <a:rPr lang="en-US" smtClean="0"/>
              <a:pPr/>
              <a:t>8/7/2015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F73F0-FDDE-4AF8-AD6F-4B8E7D61B1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F3569-F9C2-445E-B37E-94941181AC77}" type="datetimeFigureOut">
              <a:rPr lang="en-US" smtClean="0"/>
              <a:pPr/>
              <a:t>8/7/2015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F73F0-FDDE-4AF8-AD6F-4B8E7D61B1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F3569-F9C2-445E-B37E-94941181AC77}" type="datetimeFigureOut">
              <a:rPr lang="en-US" smtClean="0"/>
              <a:pPr/>
              <a:t>8/7/2015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57F73F0-FDDE-4AF8-AD6F-4B8E7D61B1E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AF3569-F9C2-445E-B37E-94941181AC77}" type="datetimeFigureOut">
              <a:rPr lang="en-US" smtClean="0"/>
              <a:pPr/>
              <a:t>8/7/2015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57F73F0-FDDE-4AF8-AD6F-4B8E7D61B1E2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slow">
    <p:wedg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ebanon_Block_M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1052736"/>
            <a:ext cx="5760640" cy="53285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300192" y="220486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08104" y="2204864"/>
            <a:ext cx="504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6775" y="2204864"/>
            <a:ext cx="390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84168" y="2420888"/>
            <a:ext cx="6190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1223 km</a:t>
            </a:r>
            <a:r>
              <a:rPr lang="en-GB" sz="8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GB" sz="800" baseline="300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92080" y="2492896"/>
            <a:ext cx="6190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1222 km</a:t>
            </a:r>
            <a:r>
              <a:rPr lang="en-GB" sz="8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GB" sz="800" baseline="300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27984" y="2492896"/>
            <a:ext cx="61908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1223 km</a:t>
            </a:r>
            <a:r>
              <a:rPr lang="en-GB" sz="8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GB" sz="800" baseline="300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12160" y="299695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96136" y="3284984"/>
            <a:ext cx="6190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1222 km</a:t>
            </a:r>
            <a:r>
              <a:rPr lang="en-GB" sz="8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GB" sz="800" baseline="300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48064" y="2996952"/>
            <a:ext cx="432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5</a:t>
            </a:r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11960" y="2924944"/>
            <a:ext cx="417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6</a:t>
            </a:r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52120" y="364502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7</a:t>
            </a:r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46091" y="3573016"/>
            <a:ext cx="312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8</a:t>
            </a:r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07904" y="350100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9</a:t>
            </a:r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92080" y="429309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10</a:t>
            </a:r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83968" y="422108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11</a:t>
            </a:r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131840" y="414908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12</a:t>
            </a:r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20072" y="486916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13</a:t>
            </a:r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995936" y="472514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14</a:t>
            </a:r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699792" y="458112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15</a:t>
            </a:r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04048" y="3284984"/>
            <a:ext cx="61908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1223 km</a:t>
            </a:r>
            <a:r>
              <a:rPr lang="en-GB" sz="8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GB" sz="800" baseline="300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95936" y="3140968"/>
            <a:ext cx="61908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1222 km</a:t>
            </a:r>
            <a:r>
              <a:rPr lang="en-GB" sz="8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GB" sz="800" baseline="300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436096" y="3933056"/>
            <a:ext cx="6190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1222 km</a:t>
            </a:r>
            <a:r>
              <a:rPr lang="en-GB" sz="8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GB" sz="800" baseline="300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644008" y="3861048"/>
            <a:ext cx="59022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1223km</a:t>
            </a:r>
            <a:r>
              <a:rPr lang="en-GB" sz="8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GB" sz="800" baseline="300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491880" y="3789040"/>
            <a:ext cx="61908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1222 km</a:t>
            </a:r>
            <a:r>
              <a:rPr lang="en-GB" sz="8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GB" sz="800" baseline="300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148064" y="4581128"/>
            <a:ext cx="864095" cy="216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1222 km</a:t>
            </a:r>
            <a:r>
              <a:rPr lang="en-GB" sz="8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GB" sz="800" baseline="300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211960" y="4509120"/>
            <a:ext cx="6190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1222 km</a:t>
            </a:r>
            <a:r>
              <a:rPr lang="en-GB" sz="8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GB" sz="800" baseline="300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059832" y="4437112"/>
            <a:ext cx="6190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1223 km</a:t>
            </a:r>
            <a:r>
              <a:rPr lang="en-GB" sz="8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GB" sz="800" baseline="300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076056" y="5157192"/>
            <a:ext cx="6190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1222 km</a:t>
            </a:r>
            <a:r>
              <a:rPr lang="en-GB" sz="8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GB" sz="800" baseline="300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995936" y="5013176"/>
            <a:ext cx="6190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1223 km</a:t>
            </a:r>
            <a:r>
              <a:rPr lang="en-GB" sz="8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GB" sz="800" baseline="300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555776" y="4869160"/>
            <a:ext cx="6381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1223 km</a:t>
            </a:r>
            <a:r>
              <a:rPr lang="en-GB" sz="8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GB" sz="800" baseline="300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800225" y="0"/>
            <a:ext cx="52874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</a:t>
            </a:r>
            <a:endParaRPr lang="en-GB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331640" y="6309320"/>
            <a:ext cx="552636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         -  Blocks are equal in area size at 1223km2/each.</a:t>
            </a:r>
            <a:endParaRPr lang="en-US" sz="1100" dirty="0" smtClean="0">
              <a:latin typeface="Arial" pitchFamily="34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        -  </a:t>
            </a:r>
            <a:r>
              <a:rPr lang="en-US" sz="11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Blocks Configuration includes the Continental Shelf.</a:t>
            </a:r>
            <a:endParaRPr lang="en-US" sz="1100" dirty="0"/>
          </a:p>
        </p:txBody>
      </p:sp>
      <p:sp>
        <p:nvSpPr>
          <p:cNvPr id="35" name="Rectangle 34"/>
          <p:cNvSpPr/>
          <p:nvPr/>
        </p:nvSpPr>
        <p:spPr>
          <a:xfrm>
            <a:off x="1403648" y="764704"/>
            <a:ext cx="545435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                     </a:t>
            </a:r>
            <a:r>
              <a:rPr lang="en-US" sz="1200" b="1" dirty="0" smtClean="0">
                <a:ea typeface="Calibri" pitchFamily="34" charset="0"/>
                <a:cs typeface="Times New Roman" pitchFamily="18" charset="0"/>
              </a:rPr>
              <a:t>Proposed Block Delineation Offshore Lebanon / 15 Blocks</a:t>
            </a:r>
            <a:endParaRPr lang="en-US" sz="1200" b="1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7651</TotalTime>
  <Words>74</Words>
  <Application>Microsoft Office PowerPoint</Application>
  <PresentationFormat>On-screen Show (4:3)</PresentationFormat>
  <Paragraphs>34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Flow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ESZ-2015</dc:title>
  <dc:subject>Lebanon Oil &amp; Gas Dilemma</dc:subject>
  <dc:creator>Fuad Jawad</dc:creator>
  <cp:keywords>NOGCL</cp:keywords>
  <cp:lastModifiedBy>petroserv</cp:lastModifiedBy>
  <cp:revision>15</cp:revision>
  <dcterms:created xsi:type="dcterms:W3CDTF">2014-04-01T14:27:51Z</dcterms:created>
  <dcterms:modified xsi:type="dcterms:W3CDTF">2015-08-07T19:06:45Z</dcterms:modified>
  <cp:category>Top priority</cp:category>
</cp:coreProperties>
</file>