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34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E04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783" autoAdjust="0"/>
  </p:normalViewPr>
  <p:slideViewPr>
    <p:cSldViewPr>
      <p:cViewPr>
        <p:scale>
          <a:sx n="100" d="100"/>
          <a:sy n="100" d="100"/>
        </p:scale>
        <p:origin x="-11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0A977-B187-49FC-A5B1-3855BD118B0F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E990A-45F8-4525-AB81-0896397DDD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3569-F9C2-445E-B37E-94941181AC77}" type="datetimeFigureOut">
              <a:rPr lang="en-US" smtClean="0"/>
              <a:pPr/>
              <a:t>8/7/2015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3F0-FDDE-4AF8-AD6F-4B8E7D61B1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3569-F9C2-445E-B37E-94941181AC77}" type="datetimeFigureOut">
              <a:rPr lang="en-US" smtClean="0"/>
              <a:pPr/>
              <a:t>8/7/2015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3F0-FDDE-4AF8-AD6F-4B8E7D61B1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3569-F9C2-445E-B37E-94941181AC77}" type="datetimeFigureOut">
              <a:rPr lang="en-US" smtClean="0"/>
              <a:pPr/>
              <a:t>8/7/2015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3F0-FDDE-4AF8-AD6F-4B8E7D61B1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3569-F9C2-445E-B37E-94941181AC77}" type="datetimeFigureOut">
              <a:rPr lang="en-US" smtClean="0"/>
              <a:pPr/>
              <a:t>8/7/2015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3F0-FDDE-4AF8-AD6F-4B8E7D61B1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3569-F9C2-445E-B37E-94941181AC77}" type="datetimeFigureOut">
              <a:rPr lang="en-US" smtClean="0"/>
              <a:pPr/>
              <a:t>8/7/2015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3F0-FDDE-4AF8-AD6F-4B8E7D61B1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3569-F9C2-445E-B37E-94941181AC77}" type="datetimeFigureOut">
              <a:rPr lang="en-US" smtClean="0"/>
              <a:pPr/>
              <a:t>8/7/2015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3F0-FDDE-4AF8-AD6F-4B8E7D61B1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3569-F9C2-445E-B37E-94941181AC77}" type="datetimeFigureOut">
              <a:rPr lang="en-US" smtClean="0"/>
              <a:pPr/>
              <a:t>8/7/2015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3F0-FDDE-4AF8-AD6F-4B8E7D61B1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3569-F9C2-445E-B37E-94941181AC77}" type="datetimeFigureOut">
              <a:rPr lang="en-US" smtClean="0"/>
              <a:pPr/>
              <a:t>8/7/2015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3F0-FDDE-4AF8-AD6F-4B8E7D61B1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3569-F9C2-445E-B37E-94941181AC77}" type="datetimeFigureOut">
              <a:rPr lang="en-US" smtClean="0"/>
              <a:pPr/>
              <a:t>8/7/2015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3F0-FDDE-4AF8-AD6F-4B8E7D61B1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3569-F9C2-445E-B37E-94941181AC77}" type="datetimeFigureOut">
              <a:rPr lang="en-US" smtClean="0"/>
              <a:pPr/>
              <a:t>8/7/2015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3F0-FDDE-4AF8-AD6F-4B8E7D61B1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3569-F9C2-445E-B37E-94941181AC77}" type="datetimeFigureOut">
              <a:rPr lang="en-US" smtClean="0"/>
              <a:pPr/>
              <a:t>8/7/2015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7F73F0-FDDE-4AF8-AD6F-4B8E7D61B1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AF3569-F9C2-445E-B37E-94941181AC77}" type="datetimeFigureOut">
              <a:rPr lang="en-US" smtClean="0"/>
              <a:pPr/>
              <a:t>8/7/2015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7F73F0-FDDE-4AF8-AD6F-4B8E7D61B1E2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banon_Block_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052736"/>
            <a:ext cx="5760640" cy="53285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00192" y="22048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08104" y="2204864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6775" y="2204864"/>
            <a:ext cx="390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84168" y="2420888"/>
            <a:ext cx="619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1223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2080" y="2492896"/>
            <a:ext cx="619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1222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7984" y="2492896"/>
            <a:ext cx="6190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1223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29969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136" y="3284984"/>
            <a:ext cx="619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1222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8064" y="2996952"/>
            <a:ext cx="43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1960" y="2924944"/>
            <a:ext cx="417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52120" y="36450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46091" y="3573016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07904" y="35010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92080" y="42930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3968" y="42210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11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31840" y="41490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20072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13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95936" y="47251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14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99792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15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4048" y="3284984"/>
            <a:ext cx="6190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1223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95936" y="3140968"/>
            <a:ext cx="6190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1222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36096" y="3933056"/>
            <a:ext cx="619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1222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44008" y="3861048"/>
            <a:ext cx="5902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1223km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91880" y="3789040"/>
            <a:ext cx="6190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1222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48064" y="4581128"/>
            <a:ext cx="864095" cy="21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1222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1960" y="4509120"/>
            <a:ext cx="619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1222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59832" y="4437112"/>
            <a:ext cx="619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1223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76056" y="5157192"/>
            <a:ext cx="619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1222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95936" y="5013176"/>
            <a:ext cx="619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1223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55776" y="4869160"/>
            <a:ext cx="6381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1223 km</a:t>
            </a:r>
            <a:r>
              <a:rPr lang="en-GB" sz="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GB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00225" y="0"/>
            <a:ext cx="5287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331640" y="6309320"/>
            <a:ext cx="55263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      -  Blocks are equal in area size at 1223km2/each.</a:t>
            </a: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       -  </a:t>
            </a:r>
            <a:r>
              <a:rPr lang="en-US" sz="11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Blocks Configuration includes the Continental Shelf.</a:t>
            </a:r>
            <a:endParaRPr lang="en-US" sz="1100" dirty="0"/>
          </a:p>
        </p:txBody>
      </p:sp>
      <p:sp>
        <p:nvSpPr>
          <p:cNvPr id="35" name="Rectangle 34"/>
          <p:cNvSpPr/>
          <p:nvPr/>
        </p:nvSpPr>
        <p:spPr>
          <a:xfrm>
            <a:off x="1403648" y="764704"/>
            <a:ext cx="54543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Proposed Block Delineation Offshore Lebanon / 15 Blocks</a:t>
            </a:r>
            <a:endParaRPr lang="en-US" sz="1200" b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7651</TotalTime>
  <Words>74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ESZ-2015</dc:title>
  <dc:subject>Lebanon Oil &amp; Gas Dilemma</dc:subject>
  <dc:creator>Fuad Jawad</dc:creator>
  <cp:keywords>NOGCL</cp:keywords>
  <cp:lastModifiedBy>petroserv</cp:lastModifiedBy>
  <cp:revision>15</cp:revision>
  <dcterms:created xsi:type="dcterms:W3CDTF">2014-04-01T14:27:51Z</dcterms:created>
  <dcterms:modified xsi:type="dcterms:W3CDTF">2015-08-07T19:06:45Z</dcterms:modified>
  <cp:category>Top priority</cp:category>
</cp:coreProperties>
</file>